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handoutMasterIdLst>
    <p:handoutMasterId r:id="rId6"/>
  </p:handoutMasterIdLst>
  <p:sldIdLst>
    <p:sldId id="271" r:id="rId2"/>
    <p:sldId id="272" r:id="rId3"/>
    <p:sldId id="265" r:id="rId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272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en-US"/>
          </a:p>
        </p:txBody>
      </p:sp>
      <p:sp>
        <p:nvSpPr>
          <p:cNvPr id="122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122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C6B21D0C-3E28-4B5E-897A-0CAED8342CA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5005069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CE82651-8836-42D0-9AF7-0B7A02C46D3B}" type="datetimeFigureOut">
              <a:rPr lang="en-US" smtClean="0"/>
              <a:t>5/8/2017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AC7871C-24CD-47E9-B00E-00567D557D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77484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9666BB5-0AAC-433A-8780-9E2F4E8FB9E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400144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F3C4697-2128-4816-90A7-46212CE4DE2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892478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E1A1FC-409E-4B87-90E7-3A71D57AA0C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231567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540AED1-BC45-44FA-8650-E266C00A58F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454713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FD38C3-8CFE-4ACA-8327-AF77B4BF74C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97483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00125FF-A891-4AC7-A7B5-A0A22A34C22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490810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25AAB4-76C4-4AEF-90BB-C74EDAF0CCC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882226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79C6DB2-BBAB-43BC-82D0-CB2B8265838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647526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4EA09F2-0097-45D4-BE52-1A5C571FA17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966462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FD4A0EE-A849-4FB1-9484-D7261FC0B56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357646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624A06D-3D4C-4B77-A401-E1151C7BFEA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188983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5EC2753B-7015-4AC4-BBDC-A63BD47AF330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i3vsiiRK5GU" TargetMode="External"/><Relationship Id="rId2" Type="http://schemas.openxmlformats.org/officeDocument/2006/relationships/hyperlink" Target="https://www.youtube.com/watch?v=3UzbhuSl5OE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304800"/>
            <a:ext cx="9144000" cy="1143000"/>
          </a:xfrm>
        </p:spPr>
        <p:txBody>
          <a:bodyPr/>
          <a:lstStyle/>
          <a:p>
            <a:r>
              <a:rPr lang="en-US" sz="4000" dirty="0" err="1" smtClean="0">
                <a:solidFill>
                  <a:srgbClr val="FF0000"/>
                </a:solidFill>
              </a:rPr>
              <a:t>Proposito</a:t>
            </a:r>
            <a:r>
              <a:rPr lang="en-US" sz="4000" dirty="0" smtClean="0">
                <a:solidFill>
                  <a:srgbClr val="FF0000"/>
                </a:solidFill>
              </a:rPr>
              <a:t> 69b</a:t>
            </a:r>
            <a:r>
              <a:rPr lang="en-US" sz="4000" dirty="0">
                <a:solidFill>
                  <a:srgbClr val="FF0000"/>
                </a:solidFill>
              </a:rPr>
              <a:t>	</a:t>
            </a:r>
            <a:r>
              <a:rPr lang="en-US" sz="4000" dirty="0" smtClean="0">
                <a:solidFill>
                  <a:srgbClr val="FF0000"/>
                </a:solidFill>
              </a:rPr>
              <a:t>		</a:t>
            </a:r>
            <a:r>
              <a:rPr lang="en-US" sz="4000" dirty="0" smtClean="0">
                <a:solidFill>
                  <a:srgbClr val="00B050"/>
                </a:solidFill>
              </a:rPr>
              <a:t>08/05/17</a:t>
            </a:r>
            <a:endParaRPr lang="en-US" sz="4000" dirty="0">
              <a:solidFill>
                <a:srgbClr val="00B05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503237"/>
            <a:ext cx="8229600" cy="4525963"/>
          </a:xfrm>
        </p:spPr>
        <p:txBody>
          <a:bodyPr/>
          <a:lstStyle/>
          <a:p>
            <a:pPr marL="0" indent="0">
              <a:buNone/>
              <a:tabLst>
                <a:tab pos="341313" algn="l"/>
              </a:tabLst>
            </a:pPr>
            <a:r>
              <a:rPr lang="en-US" dirty="0" err="1" smtClean="0">
                <a:solidFill>
                  <a:srgbClr val="FF0000"/>
                </a:solidFill>
              </a:rPr>
              <a:t>Actividad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Inicial</a:t>
            </a:r>
            <a:r>
              <a:rPr lang="en-US" dirty="0" smtClean="0">
                <a:solidFill>
                  <a:srgbClr val="FF0000"/>
                </a:solidFill>
              </a:rPr>
              <a:t>:</a:t>
            </a:r>
          </a:p>
          <a:p>
            <a:r>
              <a:rPr lang="en-US" dirty="0" err="1" smtClean="0"/>
              <a:t>Conjuga</a:t>
            </a:r>
            <a:r>
              <a:rPr lang="en-US" dirty="0" smtClean="0"/>
              <a:t> los </a:t>
            </a:r>
            <a:r>
              <a:rPr lang="en-US" dirty="0" err="1" smtClean="0"/>
              <a:t>verbos</a:t>
            </a:r>
            <a:r>
              <a:rPr lang="en-US" dirty="0" smtClean="0"/>
              <a:t>: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err="1" smtClean="0"/>
              <a:t>Mirar</a:t>
            </a:r>
            <a:r>
              <a:rPr lang="en-US" dirty="0" smtClean="0"/>
              <a:t> </a:t>
            </a:r>
            <a:r>
              <a:rPr lang="en-US" u="sng" dirty="0" err="1" smtClean="0"/>
              <a:t>capitulo</a:t>
            </a:r>
            <a:r>
              <a:rPr lang="en-US" u="sng" dirty="0" smtClean="0"/>
              <a:t> 3: </a:t>
            </a:r>
            <a:r>
              <a:rPr lang="en-US" u="sng" dirty="0" err="1" smtClean="0"/>
              <a:t>cultura</a:t>
            </a:r>
            <a:r>
              <a:rPr lang="en-US" u="sng" dirty="0" smtClean="0"/>
              <a:t> </a:t>
            </a:r>
            <a:r>
              <a:rPr lang="en-US" u="sng" dirty="0" err="1" smtClean="0"/>
              <a:t>en</a:t>
            </a:r>
            <a:r>
              <a:rPr lang="en-US" u="sng" dirty="0" smtClean="0"/>
              <a:t> vivo</a:t>
            </a:r>
            <a:r>
              <a:rPr lang="en-US" dirty="0" smtClean="0"/>
              <a:t> y </a:t>
            </a:r>
            <a:r>
              <a:rPr lang="en-US" dirty="0" err="1" smtClean="0"/>
              <a:t>completa</a:t>
            </a:r>
            <a:r>
              <a:rPr lang="en-US" dirty="0" smtClean="0"/>
              <a:t> la </a:t>
            </a:r>
            <a:r>
              <a:rPr lang="en-US" dirty="0" err="1" smtClean="0"/>
              <a:t>hoja</a:t>
            </a: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87549688"/>
              </p:ext>
            </p:extLst>
          </p:nvPr>
        </p:nvGraphicFramePr>
        <p:xfrm>
          <a:off x="533400" y="1676400"/>
          <a:ext cx="7848600" cy="4226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62150"/>
                <a:gridCol w="1962150"/>
                <a:gridCol w="1962150"/>
                <a:gridCol w="1962150"/>
              </a:tblGrid>
              <a:tr h="5842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err="1" smtClean="0">
                          <a:solidFill>
                            <a:schemeClr val="accent4"/>
                          </a:solidFill>
                        </a:rPr>
                        <a:t>Ir</a:t>
                      </a:r>
                      <a:endParaRPr lang="en-US" sz="2800" dirty="0" smtClean="0">
                        <a:solidFill>
                          <a:schemeClr val="accent4"/>
                        </a:solidFill>
                      </a:endParaRPr>
                    </a:p>
                    <a:p>
                      <a:pPr algn="ctr"/>
                      <a:r>
                        <a:rPr lang="en-US" sz="2800" b="0" i="1" dirty="0" smtClean="0">
                          <a:solidFill>
                            <a:schemeClr val="accent4"/>
                          </a:solidFill>
                        </a:rPr>
                        <a:t>(to</a:t>
                      </a:r>
                      <a:r>
                        <a:rPr lang="en-US" sz="2800" b="0" i="1" baseline="0" dirty="0" smtClean="0">
                          <a:solidFill>
                            <a:schemeClr val="accent4"/>
                          </a:solidFill>
                        </a:rPr>
                        <a:t> go)</a:t>
                      </a:r>
                      <a:endParaRPr lang="en-US" sz="2800" b="0" i="1" dirty="0">
                        <a:solidFill>
                          <a:schemeClr val="accent4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solidFill>
                            <a:schemeClr val="accent4"/>
                          </a:solidFill>
                        </a:rPr>
                        <a:t>Dar</a:t>
                      </a:r>
                      <a:endParaRPr lang="en-US" sz="2800" b="0" dirty="0" smtClean="0">
                        <a:solidFill>
                          <a:schemeClr val="accent4"/>
                        </a:solidFill>
                      </a:endParaRPr>
                    </a:p>
                    <a:p>
                      <a:pPr algn="ctr"/>
                      <a:r>
                        <a:rPr lang="en-US" sz="2800" b="0" i="1" dirty="0" smtClean="0">
                          <a:solidFill>
                            <a:schemeClr val="accent4"/>
                          </a:solidFill>
                        </a:rPr>
                        <a:t>(to</a:t>
                      </a:r>
                      <a:r>
                        <a:rPr lang="en-US" sz="2800" b="0" i="1" baseline="0" dirty="0" smtClean="0">
                          <a:solidFill>
                            <a:schemeClr val="accent4"/>
                          </a:solidFill>
                        </a:rPr>
                        <a:t> give)</a:t>
                      </a:r>
                      <a:endParaRPr lang="en-US" sz="2800" i="1" dirty="0">
                        <a:solidFill>
                          <a:schemeClr val="accent4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err="1" smtClean="0">
                          <a:solidFill>
                            <a:schemeClr val="accent4"/>
                          </a:solidFill>
                        </a:rPr>
                        <a:t>Estar</a:t>
                      </a:r>
                      <a:endParaRPr lang="en-US" sz="2800" dirty="0" smtClean="0">
                        <a:solidFill>
                          <a:schemeClr val="accent4"/>
                        </a:solidFill>
                      </a:endParaRPr>
                    </a:p>
                    <a:p>
                      <a:pPr algn="ctr"/>
                      <a:r>
                        <a:rPr lang="en-US" sz="2800" b="0" i="1" dirty="0" smtClean="0">
                          <a:solidFill>
                            <a:schemeClr val="accent4"/>
                          </a:solidFill>
                        </a:rPr>
                        <a:t>(to be)</a:t>
                      </a:r>
                      <a:endParaRPr lang="en-US" sz="2800" b="0" i="1" dirty="0">
                        <a:solidFill>
                          <a:schemeClr val="accent4"/>
                        </a:solidFill>
                      </a:endParaRPr>
                    </a:p>
                  </a:txBody>
                  <a:tcPr/>
                </a:tc>
              </a:tr>
              <a:tr h="584200"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err="1" smtClean="0">
                          <a:solidFill>
                            <a:schemeClr val="accent4"/>
                          </a:solidFill>
                        </a:rPr>
                        <a:t>Yo</a:t>
                      </a:r>
                      <a:endParaRPr lang="en-US" sz="2800" b="1" dirty="0">
                        <a:solidFill>
                          <a:schemeClr val="accent4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584200"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err="1" smtClean="0">
                          <a:solidFill>
                            <a:schemeClr val="accent4"/>
                          </a:solidFill>
                        </a:rPr>
                        <a:t>Tú</a:t>
                      </a:r>
                      <a:endParaRPr lang="en-US" sz="2800" b="1" dirty="0">
                        <a:solidFill>
                          <a:schemeClr val="accent4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84200"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err="1" smtClean="0">
                          <a:solidFill>
                            <a:schemeClr val="accent4"/>
                          </a:solidFill>
                        </a:rPr>
                        <a:t>Él</a:t>
                      </a:r>
                      <a:r>
                        <a:rPr lang="en-US" sz="2800" b="1" baseline="0" dirty="0" smtClean="0">
                          <a:solidFill>
                            <a:schemeClr val="accent4"/>
                          </a:solidFill>
                        </a:rPr>
                        <a:t> </a:t>
                      </a:r>
                      <a:r>
                        <a:rPr lang="en-US" sz="2800" b="1" baseline="0" dirty="0" err="1" smtClean="0">
                          <a:solidFill>
                            <a:schemeClr val="accent4"/>
                          </a:solidFill>
                        </a:rPr>
                        <a:t>ella</a:t>
                      </a:r>
                      <a:r>
                        <a:rPr lang="en-US" sz="2800" b="1" baseline="0" dirty="0" smtClean="0">
                          <a:solidFill>
                            <a:schemeClr val="accent4"/>
                          </a:solidFill>
                        </a:rPr>
                        <a:t> </a:t>
                      </a:r>
                      <a:r>
                        <a:rPr lang="en-US" sz="2800" b="1" baseline="0" dirty="0" err="1" smtClean="0">
                          <a:solidFill>
                            <a:schemeClr val="accent4"/>
                          </a:solidFill>
                        </a:rPr>
                        <a:t>Ud</a:t>
                      </a:r>
                      <a:endParaRPr lang="en-US" sz="2800" b="1" dirty="0">
                        <a:solidFill>
                          <a:schemeClr val="accent4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84200"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err="1" smtClean="0">
                          <a:solidFill>
                            <a:schemeClr val="accent4"/>
                          </a:solidFill>
                        </a:rPr>
                        <a:t>Nosotros</a:t>
                      </a:r>
                      <a:endParaRPr lang="en-US" sz="2800" b="1" dirty="0">
                        <a:solidFill>
                          <a:schemeClr val="accent4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84200"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err="1" smtClean="0">
                          <a:solidFill>
                            <a:schemeClr val="accent4"/>
                          </a:solidFill>
                        </a:rPr>
                        <a:t>Ellos</a:t>
                      </a:r>
                      <a:r>
                        <a:rPr lang="en-US" sz="2800" b="1" dirty="0" smtClean="0">
                          <a:solidFill>
                            <a:schemeClr val="accent4"/>
                          </a:solidFill>
                        </a:rPr>
                        <a:t> </a:t>
                      </a:r>
                      <a:r>
                        <a:rPr lang="en-US" sz="2800" b="1" dirty="0" err="1" smtClean="0">
                          <a:solidFill>
                            <a:schemeClr val="accent4"/>
                          </a:solidFill>
                        </a:rPr>
                        <a:t>ellas</a:t>
                      </a:r>
                      <a:endParaRPr lang="en-US" sz="2800" b="1" dirty="0" smtClean="0">
                        <a:solidFill>
                          <a:schemeClr val="accent4"/>
                        </a:solidFill>
                      </a:endParaRPr>
                    </a:p>
                    <a:p>
                      <a:pPr algn="ctr"/>
                      <a:r>
                        <a:rPr lang="en-US" sz="2800" b="1" dirty="0" err="1" smtClean="0">
                          <a:solidFill>
                            <a:schemeClr val="accent4"/>
                          </a:solidFill>
                        </a:rPr>
                        <a:t>Ustedes</a:t>
                      </a:r>
                      <a:endParaRPr lang="en-US" sz="2800" b="1" dirty="0">
                        <a:solidFill>
                          <a:schemeClr val="accent4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13403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457200" y="-152400"/>
            <a:ext cx="8229600" cy="884238"/>
          </a:xfrm>
          <a:prstGeom prst="rect">
            <a:avLst/>
          </a:prstGeom>
        </p:spPr>
        <p:txBody>
          <a:bodyPr/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altLang="en-US" kern="0" smtClean="0">
                <a:solidFill>
                  <a:srgbClr val="CC0000"/>
                </a:solidFill>
              </a:rPr>
              <a:t>Practica</a:t>
            </a:r>
            <a:endParaRPr lang="en-US" altLang="en-US" kern="0" dirty="0">
              <a:solidFill>
                <a:srgbClr val="CC0000"/>
              </a:solidFill>
            </a:endParaRP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76200" y="990600"/>
            <a:ext cx="9067800" cy="5334000"/>
          </a:xfrm>
          <a:prstGeom prst="rect">
            <a:avLst/>
          </a:prstGeom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r>
              <a:rPr lang="es-ES_tradnl" altLang="en-US" sz="2800" kern="0" dirty="0" smtClean="0"/>
              <a:t>Complete </a:t>
            </a:r>
            <a:r>
              <a:rPr lang="es-ES_tradnl" altLang="en-US" sz="2800" kern="0" dirty="0" err="1" smtClean="0"/>
              <a:t>each</a:t>
            </a:r>
            <a:r>
              <a:rPr lang="es-ES_tradnl" altLang="en-US" sz="2800" kern="0" dirty="0" smtClean="0"/>
              <a:t> </a:t>
            </a:r>
            <a:r>
              <a:rPr lang="es-ES_tradnl" altLang="en-US" sz="2800" kern="0" dirty="0" err="1" smtClean="0"/>
              <a:t>sentence</a:t>
            </a:r>
            <a:r>
              <a:rPr lang="es-ES_tradnl" altLang="en-US" sz="2800" kern="0" dirty="0" smtClean="0"/>
              <a:t> </a:t>
            </a:r>
            <a:r>
              <a:rPr lang="es-ES_tradnl" altLang="en-US" sz="2800" kern="0" dirty="0" err="1" smtClean="0"/>
              <a:t>with</a:t>
            </a:r>
            <a:r>
              <a:rPr lang="es-ES_tradnl" altLang="en-US" sz="2800" kern="0" dirty="0" smtClean="0"/>
              <a:t> </a:t>
            </a:r>
            <a:r>
              <a:rPr lang="es-ES_tradnl" altLang="en-US" sz="2800" kern="0" dirty="0" err="1" smtClean="0"/>
              <a:t>the</a:t>
            </a:r>
            <a:r>
              <a:rPr lang="es-ES_tradnl" altLang="en-US" sz="2800" kern="0" dirty="0" smtClean="0"/>
              <a:t> </a:t>
            </a:r>
            <a:r>
              <a:rPr lang="es-ES_tradnl" altLang="en-US" sz="2800" kern="0" dirty="0" err="1" smtClean="0"/>
              <a:t>corect</a:t>
            </a:r>
            <a:r>
              <a:rPr lang="es-ES_tradnl" altLang="en-US" sz="2800" kern="0" dirty="0" smtClean="0"/>
              <a:t> </a:t>
            </a:r>
            <a:r>
              <a:rPr lang="es-ES_tradnl" altLang="en-US" sz="2800" kern="0" dirty="0" err="1" smtClean="0"/>
              <a:t>form</a:t>
            </a:r>
            <a:r>
              <a:rPr lang="es-ES_tradnl" altLang="en-US" sz="2800" kern="0" dirty="0" smtClean="0"/>
              <a:t> of </a:t>
            </a:r>
            <a:r>
              <a:rPr lang="es-ES_tradnl" altLang="en-US" sz="2800" kern="0" dirty="0" err="1" smtClean="0"/>
              <a:t>the</a:t>
            </a:r>
            <a:r>
              <a:rPr lang="es-ES_tradnl" altLang="en-US" sz="2800" kern="0" dirty="0" smtClean="0"/>
              <a:t> </a:t>
            </a:r>
            <a:r>
              <a:rPr lang="es-ES_tradnl" altLang="en-US" sz="2800" kern="0" dirty="0" err="1" smtClean="0"/>
              <a:t>preposition</a:t>
            </a:r>
            <a:r>
              <a:rPr lang="es-ES_tradnl" altLang="en-US" sz="2800" kern="0" dirty="0" smtClean="0"/>
              <a:t> de + </a:t>
            </a:r>
            <a:r>
              <a:rPr lang="es-ES_tradnl" altLang="en-US" sz="2800" i="1" kern="0" dirty="0" err="1" smtClean="0"/>
              <a:t>def</a:t>
            </a:r>
            <a:r>
              <a:rPr lang="es-ES_tradnl" altLang="en-US" sz="2800" i="1" kern="0" dirty="0" smtClean="0"/>
              <a:t>. art.</a:t>
            </a:r>
            <a:endParaRPr lang="es-ES_tradnl" altLang="en-US" sz="2800" kern="0" dirty="0" smtClean="0"/>
          </a:p>
          <a:p>
            <a:pPr marL="609600" indent="-609600">
              <a:buFontTx/>
              <a:buAutoNum type="arabicPeriod"/>
            </a:pPr>
            <a:r>
              <a:rPr lang="es-ES_tradnl" altLang="en-US" sz="2800" kern="0" dirty="0" smtClean="0"/>
              <a:t>Ellos hablan ______ familia de José.</a:t>
            </a:r>
          </a:p>
          <a:p>
            <a:pPr marL="609600" indent="-609600">
              <a:buFontTx/>
              <a:buAutoNum type="arabicPeriod"/>
            </a:pPr>
            <a:r>
              <a:rPr lang="es-ES_tradnl" altLang="en-US" sz="2800" kern="0" dirty="0" smtClean="0"/>
              <a:t>El profesor esta delante ________ clase.</a:t>
            </a:r>
          </a:p>
          <a:p>
            <a:pPr marL="609600" indent="-609600">
              <a:buFontTx/>
              <a:buAutoNum type="arabicPeriod"/>
            </a:pPr>
            <a:r>
              <a:rPr lang="es-ES_tradnl" altLang="en-US" sz="2800" kern="0" dirty="0" smtClean="0"/>
              <a:t>Cerca ________ casa hay un patio.</a:t>
            </a:r>
          </a:p>
          <a:p>
            <a:pPr marL="609600" indent="-609600">
              <a:buFontTx/>
              <a:buAutoNum type="arabicPeriod"/>
            </a:pPr>
            <a:r>
              <a:rPr lang="es-ES_tradnl" altLang="en-US" sz="2800" kern="0" dirty="0" smtClean="0"/>
              <a:t>Detrás ________ patio hay un garaje.</a:t>
            </a:r>
          </a:p>
          <a:p>
            <a:pPr marL="609600" indent="-609600">
              <a:buFontTx/>
              <a:buAutoNum type="arabicPeriod"/>
            </a:pPr>
            <a:r>
              <a:rPr lang="es-ES_tradnl" altLang="en-US" sz="2800" kern="0" dirty="0" smtClean="0"/>
              <a:t>¿Qué opinión tienes ________ profesor?</a:t>
            </a:r>
          </a:p>
          <a:p>
            <a:pPr marL="609600" indent="-609600">
              <a:buFontTx/>
              <a:buAutoNum type="arabicPeriod"/>
            </a:pPr>
            <a:r>
              <a:rPr lang="es-ES_tradnl" altLang="en-US" sz="2800" kern="0" dirty="0" smtClean="0"/>
              <a:t>Después ________ clases vamos a casa.</a:t>
            </a:r>
          </a:p>
          <a:p>
            <a:pPr marL="609600" indent="-609600">
              <a:buFontTx/>
              <a:buAutoNum type="arabicPeriod"/>
            </a:pPr>
            <a:r>
              <a:rPr lang="es-ES_tradnl" altLang="en-US" sz="2800" kern="0" dirty="0" smtClean="0"/>
              <a:t>v</a:t>
            </a:r>
            <a:endParaRPr lang="es-ES_tradnl" altLang="en-US" sz="2800" kern="0" dirty="0"/>
          </a:p>
        </p:txBody>
      </p:sp>
    </p:spTree>
    <p:extLst>
      <p:ext uri="{BB962C8B-B14F-4D97-AF65-F5344CB8AC3E}">
        <p14:creationId xmlns:p14="http://schemas.microsoft.com/office/powerpoint/2010/main" val="15274743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Ejercicios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036637"/>
            <a:ext cx="8686800" cy="4525963"/>
          </a:xfrm>
        </p:spPr>
        <p:txBody>
          <a:bodyPr/>
          <a:lstStyle/>
          <a:p>
            <a:pPr marL="0" indent="0">
              <a:buNone/>
            </a:pPr>
            <a:endParaRPr lang="en-US" sz="2800" dirty="0" smtClean="0"/>
          </a:p>
          <a:p>
            <a:pPr marL="0" indent="0">
              <a:buNone/>
            </a:pPr>
            <a:endParaRPr lang="en-US" sz="2800" dirty="0"/>
          </a:p>
          <a:p>
            <a:pPr marL="0" indent="0">
              <a:buNone/>
            </a:pPr>
            <a:endParaRPr lang="en-US" sz="2800" dirty="0" smtClean="0"/>
          </a:p>
          <a:p>
            <a:pPr marL="0" indent="0">
              <a:buNone/>
            </a:pPr>
            <a:endParaRPr lang="en-US" sz="2800" dirty="0"/>
          </a:p>
          <a:p>
            <a:pPr marL="0" indent="0">
              <a:buNone/>
            </a:pPr>
            <a:endParaRPr lang="en-US" sz="2800" dirty="0" smtClean="0"/>
          </a:p>
          <a:p>
            <a:pPr marL="0" indent="0">
              <a:buNone/>
            </a:pPr>
            <a:endParaRPr lang="en-US" sz="2800" dirty="0"/>
          </a:p>
          <a:p>
            <a:pPr marL="0" indent="0">
              <a:buNone/>
            </a:pPr>
            <a:r>
              <a:rPr lang="en-US" sz="2800" dirty="0" smtClean="0"/>
              <a:t>TEXTBOOK</a:t>
            </a:r>
            <a:r>
              <a:rPr lang="en-US" sz="2800" dirty="0" smtClean="0"/>
              <a:t>:</a:t>
            </a:r>
          </a:p>
          <a:p>
            <a:r>
              <a:rPr lang="en-US" sz="2800" dirty="0" err="1" smtClean="0"/>
              <a:t>Copia</a:t>
            </a:r>
            <a:r>
              <a:rPr lang="en-US" sz="2800" dirty="0" smtClean="0"/>
              <a:t> y </a:t>
            </a:r>
            <a:r>
              <a:rPr lang="en-US" sz="2800" dirty="0" err="1" smtClean="0"/>
              <a:t>responde</a:t>
            </a:r>
            <a:r>
              <a:rPr lang="en-US" sz="2800" dirty="0" smtClean="0"/>
              <a:t> </a:t>
            </a:r>
            <a:r>
              <a:rPr lang="en-US" sz="2800" u="sng" dirty="0" err="1" smtClean="0"/>
              <a:t>Ejercicio</a:t>
            </a:r>
            <a:r>
              <a:rPr lang="en-US" sz="2800" u="sng" dirty="0" smtClean="0"/>
              <a:t> 14</a:t>
            </a:r>
            <a:r>
              <a:rPr lang="en-US" sz="2800" dirty="0" smtClean="0"/>
              <a:t> p. 108</a:t>
            </a:r>
          </a:p>
          <a:p>
            <a:r>
              <a:rPr lang="en-US" sz="2800" dirty="0" err="1" smtClean="0"/>
              <a:t>Completa</a:t>
            </a:r>
            <a:r>
              <a:rPr lang="en-US" sz="2800" dirty="0" smtClean="0"/>
              <a:t> </a:t>
            </a:r>
            <a:r>
              <a:rPr lang="en-US" sz="2800" u="sng" dirty="0" err="1" smtClean="0"/>
              <a:t>Ejercicio</a:t>
            </a:r>
            <a:r>
              <a:rPr lang="en-US" sz="2800" u="sng" dirty="0" smtClean="0"/>
              <a:t> 15</a:t>
            </a:r>
            <a:r>
              <a:rPr lang="en-US" sz="2800" dirty="0" smtClean="0"/>
              <a:t> p. </a:t>
            </a:r>
            <a:r>
              <a:rPr lang="en-US" sz="2800" dirty="0" smtClean="0"/>
              <a:t>108</a:t>
            </a:r>
          </a:p>
          <a:p>
            <a:r>
              <a:rPr lang="en-US" sz="2800" dirty="0" smtClean="0"/>
              <a:t>SIGN </a:t>
            </a:r>
            <a:r>
              <a:rPr lang="en-US" sz="2800" u="sng" dirty="0" err="1" smtClean="0"/>
              <a:t>Mi</a:t>
            </a:r>
            <a:r>
              <a:rPr lang="en-US" sz="2800" u="sng" dirty="0" smtClean="0"/>
              <a:t> </a:t>
            </a:r>
            <a:r>
              <a:rPr lang="en-US" sz="2800" u="sng" dirty="0" err="1" smtClean="0"/>
              <a:t>horario</a:t>
            </a:r>
            <a:r>
              <a:rPr lang="en-US" sz="2800" u="sng" dirty="0" smtClean="0"/>
              <a:t> escolar</a:t>
            </a:r>
            <a:r>
              <a:rPr lang="en-US" sz="2800" dirty="0" smtClean="0"/>
              <a:t> RUBRIC by THURSDAY</a:t>
            </a:r>
          </a:p>
        </p:txBody>
      </p:sp>
      <p:sp>
        <p:nvSpPr>
          <p:cNvPr id="4" name="Title 1"/>
          <p:cNvSpPr txBox="1">
            <a:spLocks/>
          </p:cNvSpPr>
          <p:nvPr/>
        </p:nvSpPr>
        <p:spPr bwMode="auto">
          <a:xfrm>
            <a:off x="426492" y="2514600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kern="0" dirty="0" err="1" smtClean="0">
                <a:solidFill>
                  <a:srgbClr val="FF0000"/>
                </a:solidFill>
              </a:rPr>
              <a:t>Tarea</a:t>
            </a:r>
            <a:r>
              <a:rPr lang="en-US" kern="0" dirty="0" smtClean="0">
                <a:solidFill>
                  <a:srgbClr val="FF0000"/>
                </a:solidFill>
              </a:rPr>
              <a:t> # 69b</a:t>
            </a:r>
            <a:endParaRPr lang="en-US" kern="0" dirty="0">
              <a:solidFill>
                <a:srgbClr val="FF0000"/>
              </a:solidFill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 bwMode="auto">
          <a:xfrm>
            <a:off x="304800" y="1189037"/>
            <a:ext cx="86868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0" indent="0">
              <a:buFontTx/>
              <a:buNone/>
            </a:pPr>
            <a:r>
              <a:rPr lang="en-US" sz="2800" kern="0" dirty="0" err="1" smtClean="0"/>
              <a:t>Bailes</a:t>
            </a:r>
            <a:r>
              <a:rPr lang="en-US" sz="2800" kern="0" dirty="0" smtClean="0"/>
              <a:t> </a:t>
            </a:r>
            <a:r>
              <a:rPr lang="en-US" sz="2800" kern="0" dirty="0" err="1" smtClean="0"/>
              <a:t>latinos</a:t>
            </a:r>
            <a:r>
              <a:rPr lang="en-US" sz="2800" kern="0" dirty="0" smtClean="0"/>
              <a:t>:</a:t>
            </a:r>
          </a:p>
          <a:p>
            <a:r>
              <a:rPr lang="en-US" sz="2800" kern="0" dirty="0" smtClean="0">
                <a:hlinkClick r:id="rId2"/>
              </a:rPr>
              <a:t>Cumbia, Bachata, Salsa, Merengue</a:t>
            </a:r>
            <a:endParaRPr lang="en-US" sz="2800" kern="0" dirty="0" smtClean="0"/>
          </a:p>
          <a:p>
            <a:r>
              <a:rPr lang="en-US" sz="2800" kern="0" dirty="0" smtClean="0">
                <a:hlinkClick r:id="rId3"/>
              </a:rPr>
              <a:t>Tango</a:t>
            </a:r>
            <a:r>
              <a:rPr lang="en-US" sz="2800" kern="0" dirty="0" smtClean="0"/>
              <a:t> </a:t>
            </a:r>
          </a:p>
          <a:p>
            <a:endParaRPr lang="en-US" sz="2800" kern="0" dirty="0"/>
          </a:p>
          <a:p>
            <a:endParaRPr lang="en-US" sz="2800" kern="0" dirty="0" smtClean="0"/>
          </a:p>
          <a:p>
            <a:pPr marL="0" indent="0">
              <a:buFontTx/>
              <a:buNone/>
            </a:pPr>
            <a:endParaRPr lang="en-US" sz="2800" kern="0" dirty="0" smtClean="0"/>
          </a:p>
          <a:p>
            <a:endParaRPr lang="en-US" sz="2800" kern="0" dirty="0" smtClean="0"/>
          </a:p>
        </p:txBody>
      </p:sp>
    </p:spTree>
    <p:extLst>
      <p:ext uri="{BB962C8B-B14F-4D97-AF65-F5344CB8AC3E}">
        <p14:creationId xmlns:p14="http://schemas.microsoft.com/office/powerpoint/2010/main" val="3378528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2917</TotalTime>
  <Words>142</Words>
  <Application>Microsoft Office PowerPoint</Application>
  <PresentationFormat>On-screen Show (4:3)</PresentationFormat>
  <Paragraphs>49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Default Design</vt:lpstr>
      <vt:lpstr>Proposito 69b   08/05/17</vt:lpstr>
      <vt:lpstr>PowerPoint Presentation</vt:lpstr>
      <vt:lpstr>Ejercicios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        Clase 8 IM La fecha es el 4 de noviembre del 2010</dc:title>
  <dc:creator>Helen Zumaeta</dc:creator>
  <cp:lastModifiedBy>Helen Zumaeta</cp:lastModifiedBy>
  <cp:revision>49</cp:revision>
  <cp:lastPrinted>2016-05-25T17:33:23Z</cp:lastPrinted>
  <dcterms:created xsi:type="dcterms:W3CDTF">2010-11-04T18:53:39Z</dcterms:created>
  <dcterms:modified xsi:type="dcterms:W3CDTF">2017-05-08T17:20:30Z</dcterms:modified>
</cp:coreProperties>
</file>